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52"/>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2458" y="2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Claims classification project executive summaries</a:t>
              </a:r>
              <a:endParaRPr sz="1900" dirty="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Executive summaries report</a:t>
              </a:r>
              <a:endParaRPr dirty="0">
                <a:solidFill>
                  <a:srgbClr val="000000"/>
                </a:solidFill>
                <a:latin typeface="Roboto"/>
                <a:ea typeface="Roboto"/>
                <a:cs typeface="Roboto"/>
                <a:sym typeface="Roboto"/>
              </a:endParaRPr>
            </a:p>
          </p:txBody>
        </p:sp>
      </p:grpSp>
      <p:sp>
        <p:nvSpPr>
          <p:cNvPr id="6" name="Google Shape;454;p20">
            <a:extLst>
              <a:ext uri="{FF2B5EF4-FFF2-40B4-BE49-F238E27FC236}">
                <a16:creationId xmlns:a16="http://schemas.microsoft.com/office/drawing/2014/main" id="{089B0CDA-A16C-4B45-8A55-9D7100A0D3C9}"/>
              </a:ext>
            </a:extLst>
          </p:cNvPr>
          <p:cNvSpPr txBox="1"/>
          <p:nvPr/>
        </p:nvSpPr>
        <p:spPr>
          <a:xfrm>
            <a:off x="404724" y="1879368"/>
            <a:ext cx="6526427" cy="1351512"/>
          </a:xfrm>
          <a:prstGeom prst="rect">
            <a:avLst/>
          </a:prstGeom>
          <a:noFill/>
          <a:ln>
            <a:noFill/>
          </a:ln>
        </p:spPr>
        <p:txBody>
          <a:bodyPr spcFirstLastPara="1" wrap="square" lIns="91425" tIns="91425" rIns="91425" bIns="91425" anchor="t" anchorCtr="0">
            <a:noAutofit/>
          </a:bodyPr>
          <a:lstStyle/>
          <a:p>
            <a:pPr marL="0" marR="0">
              <a:lnSpc>
                <a:spcPct val="115000"/>
              </a:lnSpc>
              <a:spcBef>
                <a:spcPts val="0"/>
              </a:spcBef>
              <a:spcAft>
                <a:spcPts val="350"/>
              </a:spcAft>
            </a:pPr>
            <a:r>
              <a:rPr lang="en-US" sz="1200" dirty="0" err="1">
                <a:solidFill>
                  <a:srgbClr val="1F1F1F"/>
                </a:solidFill>
                <a:effectLst/>
                <a:latin typeface="+mn-lt"/>
                <a:ea typeface="Arial" panose="020B0604020202020204" pitchFamily="34" charset="0"/>
              </a:rPr>
              <a:t>TikTok</a:t>
            </a:r>
            <a:r>
              <a:rPr lang="en-US" sz="1200" dirty="0">
                <a:solidFill>
                  <a:srgbClr val="1F1F1F"/>
                </a:solidFill>
                <a:effectLst/>
                <a:latin typeface="+mn-lt"/>
                <a:ea typeface="Arial" panose="020B0604020202020204" pitchFamily="34" charset="0"/>
              </a:rPr>
              <a:t> is working on the development of a predictive model that can determine whether a video contains a claim or offers an opinion. With a successful prediction model, </a:t>
            </a:r>
            <a:r>
              <a:rPr lang="en-US" sz="1200" dirty="0" err="1">
                <a:solidFill>
                  <a:srgbClr val="1F1F1F"/>
                </a:solidFill>
                <a:effectLst/>
                <a:latin typeface="+mn-lt"/>
                <a:ea typeface="Arial" panose="020B0604020202020204" pitchFamily="34" charset="0"/>
              </a:rPr>
              <a:t>TikTok</a:t>
            </a:r>
            <a:r>
              <a:rPr lang="en-US" sz="1200" dirty="0">
                <a:solidFill>
                  <a:srgbClr val="1F1F1F"/>
                </a:solidFill>
                <a:effectLst/>
                <a:latin typeface="+mn-lt"/>
                <a:ea typeface="Arial" panose="020B0604020202020204" pitchFamily="34" charset="0"/>
              </a:rPr>
              <a:t> can reduce the backlog of user reports and prioritize them more. At this stage of the project </a:t>
            </a:r>
            <a:r>
              <a:rPr lang="en-US" sz="1200" dirty="0" err="1">
                <a:solidFill>
                  <a:srgbClr val="1F1F1F"/>
                </a:solidFill>
                <a:effectLst/>
                <a:latin typeface="+mn-lt"/>
                <a:ea typeface="Arial" panose="020B0604020202020204" pitchFamily="34" charset="0"/>
              </a:rPr>
              <a:t>TikTok</a:t>
            </a:r>
            <a:r>
              <a:rPr lang="en-US" sz="1200" dirty="0">
                <a:solidFill>
                  <a:srgbClr val="1F1F1F"/>
                </a:solidFill>
                <a:effectLst/>
                <a:latin typeface="+mn-lt"/>
                <a:ea typeface="Arial" panose="020B0604020202020204" pitchFamily="34" charset="0"/>
              </a:rPr>
              <a:t> data Team preliminary investigate an initial available data in order to inform stakeholders if the data is sufficient for the project purpose and sufficient to the task providing meaningful inside of the data. efficiently.</a:t>
            </a:r>
          </a:p>
        </p:txBody>
      </p:sp>
      <p:sp>
        <p:nvSpPr>
          <p:cNvPr id="7" name="Google Shape;159;p8">
            <a:extLst>
              <a:ext uri="{FF2B5EF4-FFF2-40B4-BE49-F238E27FC236}">
                <a16:creationId xmlns:a16="http://schemas.microsoft.com/office/drawing/2014/main" id="{4805F970-5E56-45A8-9266-FF6BA9531199}"/>
              </a:ext>
            </a:extLst>
          </p:cNvPr>
          <p:cNvSpPr txBox="1">
            <a:spLocks/>
          </p:cNvSpPr>
          <p:nvPr/>
        </p:nvSpPr>
        <p:spPr>
          <a:xfrm>
            <a:off x="404724" y="3710833"/>
            <a:ext cx="3407700" cy="2824079"/>
          </a:xfrm>
          <a:prstGeom prst="rect">
            <a:avLst/>
          </a:prstGeom>
        </p:spPr>
        <p:txBody>
          <a:bodyPr spcFirstLastPara="1" wrap="square" lIns="57150"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298450">
              <a:lnSpc>
                <a:spcPct val="115000"/>
              </a:lnSpc>
              <a:buClr>
                <a:schemeClr val="dk1"/>
              </a:buClr>
              <a:buSzPts val="1100"/>
              <a:buFont typeface="Google Sans"/>
              <a:buChar char="●"/>
            </a:pPr>
            <a:r>
              <a:rPr lang="en-US" sz="1100" dirty="0">
                <a:solidFill>
                  <a:schemeClr val="dk1"/>
                </a:solidFill>
              </a:rPr>
              <a:t>Explored dataset to find any anomalies and unusual data</a:t>
            </a:r>
          </a:p>
          <a:p>
            <a:pPr marL="457200" indent="-298450">
              <a:lnSpc>
                <a:spcPct val="115000"/>
              </a:lnSpc>
              <a:buClr>
                <a:schemeClr val="dk1"/>
              </a:buClr>
              <a:buSzPts val="1100"/>
              <a:buFont typeface="Google Sans"/>
              <a:buChar char="●"/>
            </a:pPr>
            <a:r>
              <a:rPr lang="en-US" sz="1100" dirty="0">
                <a:solidFill>
                  <a:schemeClr val="dk1"/>
                </a:solidFill>
              </a:rPr>
              <a:t>Find out which variables have the most influence on the claim status in order o use this variable in the following analysis (for this scenario is “author ban status” and “claim status”)</a:t>
            </a:r>
          </a:p>
          <a:p>
            <a:pPr marL="457200" indent="-298450">
              <a:lnSpc>
                <a:spcPct val="115000"/>
              </a:lnSpc>
              <a:buClr>
                <a:schemeClr val="dk1"/>
              </a:buClr>
              <a:buSzPts val="1100"/>
              <a:buFont typeface="Google Sans"/>
              <a:buChar char="●"/>
            </a:pPr>
            <a:r>
              <a:rPr lang="en-US" sz="1100" dirty="0">
                <a:solidFill>
                  <a:schemeClr val="dk1"/>
                </a:solidFill>
              </a:rPr>
              <a:t>Check possible correlation between this two variables</a:t>
            </a:r>
          </a:p>
          <a:p>
            <a:pPr marL="457200" indent="-298450">
              <a:lnSpc>
                <a:spcPct val="115000"/>
              </a:lnSpc>
              <a:buClr>
                <a:schemeClr val="dk1"/>
              </a:buClr>
              <a:buSzPts val="1100"/>
              <a:buFont typeface="Google Sans"/>
              <a:buChar char="●"/>
            </a:pPr>
            <a:r>
              <a:rPr lang="en-US" sz="1100" dirty="0">
                <a:solidFill>
                  <a:schemeClr val="dk1"/>
                </a:solidFill>
              </a:rPr>
              <a:t>Check for more inside within the data</a:t>
            </a:r>
          </a:p>
          <a:p>
            <a:pPr marL="457200" indent="-298450">
              <a:lnSpc>
                <a:spcPct val="115000"/>
              </a:lnSpc>
              <a:buClr>
                <a:schemeClr val="dk1"/>
              </a:buClr>
              <a:buSzPts val="1100"/>
              <a:buFont typeface="Google Sans"/>
              <a:buChar char="●"/>
            </a:pPr>
            <a:r>
              <a:rPr lang="en-US" sz="1100" dirty="0">
                <a:solidFill>
                  <a:schemeClr val="dk1"/>
                </a:solidFill>
              </a:rPr>
              <a:t>Gain clear understanding of the datasets in order to proceed further in the project and provide detailed analysis, visualization and machine learning model</a:t>
            </a:r>
          </a:p>
          <a:p>
            <a:pPr marL="457200" indent="-298450">
              <a:lnSpc>
                <a:spcPct val="115000"/>
              </a:lnSpc>
              <a:buClr>
                <a:schemeClr val="dk1"/>
              </a:buClr>
              <a:buSzPts val="1100"/>
              <a:buFont typeface="Google Sans"/>
              <a:buChar char="●"/>
            </a:pPr>
            <a:endParaRPr lang="en-US" sz="1100" dirty="0">
              <a:solidFill>
                <a:schemeClr val="dk1"/>
              </a:solidFill>
            </a:endParaRPr>
          </a:p>
        </p:txBody>
      </p:sp>
      <p:sp>
        <p:nvSpPr>
          <p:cNvPr id="8" name="Google Shape;160;p8">
            <a:extLst>
              <a:ext uri="{FF2B5EF4-FFF2-40B4-BE49-F238E27FC236}">
                <a16:creationId xmlns:a16="http://schemas.microsoft.com/office/drawing/2014/main" id="{01A2E9AD-4A8D-4EBD-8CF4-072535E071F2}"/>
              </a:ext>
            </a:extLst>
          </p:cNvPr>
          <p:cNvSpPr txBox="1">
            <a:spLocks/>
          </p:cNvSpPr>
          <p:nvPr/>
        </p:nvSpPr>
        <p:spPr>
          <a:xfrm>
            <a:off x="404724" y="7051332"/>
            <a:ext cx="3481476" cy="2824078"/>
          </a:xfrm>
          <a:prstGeom prst="rect">
            <a:avLst/>
          </a:prstGeom>
        </p:spPr>
        <p:txBody>
          <a:bodyPr spcFirstLastPara="1" wrap="square" lIns="57150"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57200" indent="-298450">
              <a:lnSpc>
                <a:spcPct val="135714"/>
              </a:lnSpc>
              <a:buClr>
                <a:schemeClr val="dk1"/>
              </a:buClr>
              <a:buSzPts val="1100"/>
              <a:buFont typeface="Google Sans"/>
              <a:buAutoNum type="arabicPeriod"/>
            </a:pPr>
            <a:r>
              <a:rPr lang="en-US" dirty="0">
                <a:solidFill>
                  <a:schemeClr val="dk1"/>
                </a:solidFill>
              </a:rPr>
              <a:t>Compile summary information about the data</a:t>
            </a:r>
          </a:p>
          <a:p>
            <a:pPr marL="457200" indent="-298450">
              <a:lnSpc>
                <a:spcPct val="135714"/>
              </a:lnSpc>
              <a:buClr>
                <a:schemeClr val="dk1"/>
              </a:buClr>
              <a:buSzPts val="1100"/>
              <a:buFont typeface="Google Sans"/>
              <a:buAutoNum type="arabicPeriod"/>
            </a:pPr>
            <a:r>
              <a:rPr lang="en-US" dirty="0">
                <a:solidFill>
                  <a:schemeClr val="dk1"/>
                </a:solidFill>
              </a:rPr>
              <a:t>Clear data if required and analyze data in order to understand unusual variables (if any)</a:t>
            </a:r>
          </a:p>
          <a:p>
            <a:pPr marL="457200" indent="-298450">
              <a:lnSpc>
                <a:spcPct val="135714"/>
              </a:lnSpc>
              <a:buClr>
                <a:schemeClr val="dk1"/>
              </a:buClr>
              <a:buSzPts val="1100"/>
              <a:buFont typeface="Google Sans"/>
              <a:buAutoNum type="arabicPeriod"/>
            </a:pPr>
            <a:r>
              <a:rPr lang="en-US" dirty="0">
                <a:solidFill>
                  <a:schemeClr val="dk1"/>
                </a:solidFill>
              </a:rPr>
              <a:t>Create supplemental statistical data to support existing datasets and learn more about data</a:t>
            </a:r>
          </a:p>
          <a:p>
            <a:pPr marL="457200" indent="-298450">
              <a:lnSpc>
                <a:spcPct val="135714"/>
              </a:lnSpc>
              <a:buClr>
                <a:schemeClr val="dk1"/>
              </a:buClr>
              <a:buSzPts val="1100"/>
              <a:buFont typeface="Google Sans"/>
              <a:buAutoNum type="arabicPeriod"/>
            </a:pPr>
            <a:r>
              <a:rPr lang="en-US" dirty="0">
                <a:solidFill>
                  <a:schemeClr val="dk1"/>
                </a:solidFill>
              </a:rPr>
              <a:t>Create and run a regression model.</a:t>
            </a:r>
          </a:p>
          <a:p>
            <a:pPr>
              <a:spcAft>
                <a:spcPts val="1200"/>
              </a:spcAft>
            </a:pPr>
            <a:endParaRPr lang="en-US" dirty="0"/>
          </a:p>
        </p:txBody>
      </p:sp>
      <p:sp>
        <p:nvSpPr>
          <p:cNvPr id="9" name="Google Shape;158;p8">
            <a:extLst>
              <a:ext uri="{FF2B5EF4-FFF2-40B4-BE49-F238E27FC236}">
                <a16:creationId xmlns:a16="http://schemas.microsoft.com/office/drawing/2014/main" id="{B08E580C-0C92-4A54-AAE9-F70B0F36E27B}"/>
              </a:ext>
            </a:extLst>
          </p:cNvPr>
          <p:cNvSpPr txBox="1"/>
          <p:nvPr/>
        </p:nvSpPr>
        <p:spPr>
          <a:xfrm>
            <a:off x="3775225" y="3707861"/>
            <a:ext cx="3481476" cy="2769959"/>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 dirty="0">
                <a:solidFill>
                  <a:schemeClr val="dk1"/>
                </a:solidFill>
                <a:latin typeface="+mn-lt"/>
                <a:ea typeface="Google Sans"/>
                <a:cs typeface="Google Sans"/>
                <a:sym typeface="Google Sans"/>
              </a:rPr>
              <a:t>This dataset sufficient for creating prediction model for claim classification.</a:t>
            </a:r>
          </a:p>
          <a:p>
            <a:pPr marL="457200" lvl="0" indent="-298450" algn="l" rtl="0">
              <a:lnSpc>
                <a:spcPct val="150000"/>
              </a:lnSpc>
              <a:spcBef>
                <a:spcPts val="0"/>
              </a:spcBef>
              <a:spcAft>
                <a:spcPts val="0"/>
              </a:spcAft>
              <a:buClr>
                <a:schemeClr val="dk1"/>
              </a:buClr>
              <a:buSzPts val="1100"/>
              <a:buFont typeface="Google Sans"/>
              <a:buChar char="●"/>
            </a:pPr>
            <a:r>
              <a:rPr lang="en" dirty="0">
                <a:solidFill>
                  <a:schemeClr val="dk1"/>
                </a:solidFill>
                <a:latin typeface="+mn-lt"/>
                <a:ea typeface="Google Sans"/>
                <a:cs typeface="Google Sans"/>
                <a:sym typeface="Google Sans"/>
              </a:rPr>
              <a:t>Some missing data has to be cleaned</a:t>
            </a:r>
          </a:p>
          <a:p>
            <a:pPr marL="457200" lvl="0" indent="-298450" algn="l" rtl="0">
              <a:lnSpc>
                <a:spcPct val="150000"/>
              </a:lnSpc>
              <a:spcBef>
                <a:spcPts val="0"/>
              </a:spcBef>
              <a:spcAft>
                <a:spcPts val="0"/>
              </a:spcAft>
              <a:buClr>
                <a:schemeClr val="dk1"/>
              </a:buClr>
              <a:buSzPts val="1100"/>
              <a:buFont typeface="Google Sans"/>
              <a:buChar char="●"/>
            </a:pPr>
            <a:r>
              <a:rPr lang="en" dirty="0">
                <a:solidFill>
                  <a:schemeClr val="dk1"/>
                </a:solidFill>
                <a:latin typeface="+mn-lt"/>
                <a:ea typeface="Google Sans"/>
                <a:cs typeface="Google Sans"/>
                <a:sym typeface="Google Sans"/>
              </a:rPr>
              <a:t> The most influencial variables at the moment are claim starus and author ban status</a:t>
            </a:r>
            <a:endParaRPr dirty="0">
              <a:solidFill>
                <a:schemeClr val="dk1"/>
              </a:solidFill>
              <a:latin typeface="+mn-lt"/>
              <a:ea typeface="Google Sans"/>
              <a:cs typeface="Google Sans"/>
              <a:sym typeface="Google Sans"/>
            </a:endParaRPr>
          </a:p>
        </p:txBody>
      </p:sp>
      <p:pic>
        <p:nvPicPr>
          <p:cNvPr id="3" name="Picture 2">
            <a:extLst>
              <a:ext uri="{FF2B5EF4-FFF2-40B4-BE49-F238E27FC236}">
                <a16:creationId xmlns:a16="http://schemas.microsoft.com/office/drawing/2014/main" id="{E4F16180-D098-4368-AAD2-35990CE1668B}"/>
              </a:ext>
            </a:extLst>
          </p:cNvPr>
          <p:cNvPicPr>
            <a:picLocks noChangeAspect="1"/>
          </p:cNvPicPr>
          <p:nvPr/>
        </p:nvPicPr>
        <p:blipFill>
          <a:blip r:embed="rId3"/>
          <a:stretch>
            <a:fillRect/>
          </a:stretch>
        </p:blipFill>
        <p:spPr>
          <a:xfrm>
            <a:off x="3886200" y="6942294"/>
            <a:ext cx="3365810" cy="960467"/>
          </a:xfrm>
          <a:prstGeom prst="rect">
            <a:avLst/>
          </a:prstGeom>
        </p:spPr>
      </p:pic>
      <p:sp>
        <p:nvSpPr>
          <p:cNvPr id="12" name="Google Shape;156;p8">
            <a:extLst>
              <a:ext uri="{FF2B5EF4-FFF2-40B4-BE49-F238E27FC236}">
                <a16:creationId xmlns:a16="http://schemas.microsoft.com/office/drawing/2014/main" id="{9D307DD3-E91B-4E57-A498-E681260898D8}"/>
              </a:ext>
            </a:extLst>
          </p:cNvPr>
          <p:cNvSpPr txBox="1"/>
          <p:nvPr/>
        </p:nvSpPr>
        <p:spPr>
          <a:xfrm>
            <a:off x="3921625" y="6627540"/>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dirty="0">
                <a:solidFill>
                  <a:schemeClr val="dk1"/>
                </a:solidFill>
                <a:latin typeface="+mn-lt"/>
                <a:ea typeface="Google Sans"/>
                <a:cs typeface="Google Sans"/>
                <a:sym typeface="Google Sans"/>
              </a:rPr>
              <a:t>Video sharing count</a:t>
            </a:r>
            <a:endParaRPr b="1" dirty="0">
              <a:latin typeface="+mn-l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257</Words>
  <Application>Microsoft Office PowerPoint</Application>
  <PresentationFormat>Custom</PresentationFormat>
  <Paragraphs>16</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Calibri</vt:lpstr>
      <vt:lpstr>PT Sans Narrow</vt:lpstr>
      <vt:lpstr>Google Sans SemiBold</vt:lpstr>
      <vt:lpstr>Arial</vt:lpstr>
      <vt:lpstr>Google Sans</vt:lpstr>
      <vt:lpstr>Work Sans</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alpilkin</cp:lastModifiedBy>
  <cp:revision>4</cp:revision>
  <dcterms:modified xsi:type="dcterms:W3CDTF">2023-10-17T08:57:11Z</dcterms:modified>
</cp:coreProperties>
</file>